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6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4E5A2-588B-4BE4-950C-99F75DCB42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0CC5F1-609F-42D4-9ED2-24484BA49D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CC5F1-609F-42D4-9ED2-24484BA49D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187585"/>
            <a:ext cx="8064896" cy="3107690"/>
          </a:xfrm>
          <a:prstGeom prst="rect">
            <a:avLst/>
          </a:prstGeom>
          <a:ln w="28575">
            <a:solidFill>
              <a:srgbClr val="7030A0"/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注意事项</a:t>
            </a:r>
            <a:endParaRPr lang="zh-CN" altLang="en-US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/>
              <a:t>1</a:t>
            </a:r>
            <a:r>
              <a:rPr lang="zh-CN" altLang="en-US" sz="2800" dirty="0" smtClean="0"/>
              <a:t>、请遵守考场纪律、保持安静；</a:t>
            </a:r>
            <a:endParaRPr lang="zh-CN" altLang="en-US" sz="2800" dirty="0" smtClean="0"/>
          </a:p>
          <a:p>
            <a:r>
              <a:rPr lang="en-US" altLang="zh-CN" sz="2800" dirty="0" smtClean="0"/>
              <a:t>2</a:t>
            </a:r>
            <a:r>
              <a:rPr lang="zh-CN" altLang="en-US" sz="2800" dirty="0" smtClean="0"/>
              <a:t>、学生证放置在座位右上角；</a:t>
            </a:r>
            <a:endParaRPr lang="zh-CN" altLang="en-US" sz="2800" dirty="0" smtClean="0"/>
          </a:p>
          <a:p>
            <a:r>
              <a:rPr lang="en-US" altLang="zh-CN" sz="2800" dirty="0" smtClean="0"/>
              <a:t>3</a:t>
            </a:r>
            <a:r>
              <a:rPr lang="zh-CN" altLang="en-US" sz="2800" dirty="0" smtClean="0"/>
              <a:t>、将自带物品放置在指定地点；</a:t>
            </a:r>
            <a:endParaRPr lang="zh-CN" altLang="en-US" sz="2800" dirty="0" smtClean="0"/>
          </a:p>
          <a:p>
            <a:r>
              <a:rPr lang="en-US" altLang="zh-CN" sz="2800" dirty="0" smtClean="0"/>
              <a:t>4</a:t>
            </a:r>
            <a:r>
              <a:rPr lang="zh-CN" altLang="en-US" sz="2800" dirty="0" smtClean="0"/>
              <a:t>、务必关闭手机并放在指定点，否则按作弊论处；</a:t>
            </a:r>
            <a:endParaRPr lang="zh-CN" altLang="en-US" sz="2800" dirty="0" smtClean="0"/>
          </a:p>
          <a:p>
            <a:r>
              <a:rPr lang="en-US" altLang="zh-CN" sz="2800" dirty="0" smtClean="0"/>
              <a:t>5</a:t>
            </a:r>
            <a:r>
              <a:rPr lang="zh-CN" altLang="en-US" sz="2800" dirty="0" smtClean="0"/>
              <a:t>、提前交卷请举手示意，经同意方可离开；</a:t>
            </a:r>
            <a:endParaRPr lang="zh-CN" altLang="en-US" sz="2800" dirty="0" smtClean="0"/>
          </a:p>
          <a:p>
            <a:r>
              <a:rPr lang="en-US" altLang="zh-CN" sz="2800" dirty="0" smtClean="0"/>
              <a:t>6</a:t>
            </a:r>
            <a:r>
              <a:rPr lang="zh-CN" altLang="en-US" sz="2800" dirty="0" smtClean="0"/>
              <a:t>、禁止夹带小抄，纸条等，一经发现按作弊论处。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32715" y="3872230"/>
            <a:ext cx="4205605" cy="181483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考试科目：综合</a:t>
            </a:r>
            <a:r>
              <a:rPr lang="zh-CN" altLang="en-US" sz="2400" dirty="0" smtClean="0"/>
              <a:t>商务英语</a:t>
            </a:r>
            <a:r>
              <a:rPr lang="en-US" altLang="zh-CN" sz="2400" dirty="0" smtClean="0"/>
              <a:t>1</a:t>
            </a:r>
            <a:endParaRPr lang="en-US" altLang="zh-CN" sz="2400" dirty="0" smtClean="0"/>
          </a:p>
          <a:p>
            <a:r>
              <a:rPr lang="zh-CN" altLang="en-US" sz="2800" dirty="0" smtClean="0"/>
              <a:t>考试时间：</a:t>
            </a:r>
            <a:r>
              <a:rPr lang="en-US" altLang="zh-CN" sz="2800" dirty="0" smtClean="0"/>
              <a:t>19:00--20:30</a:t>
            </a:r>
            <a:endParaRPr lang="en-US" altLang="zh-CN" sz="2800" dirty="0" smtClean="0"/>
          </a:p>
          <a:p>
            <a:r>
              <a:rPr lang="zh-CN" altLang="en-US" sz="2800" dirty="0" smtClean="0"/>
              <a:t>考试班级：</a:t>
            </a:r>
            <a:r>
              <a:rPr lang="en-US" altLang="zh-CN" sz="2800" dirty="0" smtClean="0"/>
              <a:t>15</a:t>
            </a:r>
            <a:r>
              <a:rPr lang="zh-CN" altLang="en-US" sz="2800" dirty="0" smtClean="0"/>
              <a:t>商英</a:t>
            </a:r>
            <a:r>
              <a:rPr lang="en-US" altLang="zh-CN" sz="2800" dirty="0" smtClean="0"/>
              <a:t>5</a:t>
            </a:r>
            <a:r>
              <a:rPr lang="zh-CN" altLang="en-US" sz="2800" dirty="0" smtClean="0"/>
              <a:t>班</a:t>
            </a:r>
            <a:endParaRPr lang="en-US" altLang="zh-CN" sz="2800" dirty="0" smtClean="0"/>
          </a:p>
          <a:p>
            <a:r>
              <a:rPr lang="zh-CN" altLang="en-US" sz="2800" dirty="0" smtClean="0"/>
              <a:t>考试方式：闭卷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712844" y="3628613"/>
            <a:ext cx="1667468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座位分布</a:t>
            </a:r>
            <a:endParaRPr lang="zh-CN" altLang="en-US" sz="28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4" y="4366198"/>
            <a:ext cx="623888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1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en-US" altLang="zh-CN" sz="3200" dirty="0" smtClean="0"/>
              <a:t>13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090362" y="4366198"/>
            <a:ext cx="611995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14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en-US" altLang="zh-CN" sz="3200" dirty="0" smtClean="0"/>
              <a:t>26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758790" y="4366198"/>
            <a:ext cx="630989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27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en-US" altLang="zh-CN" sz="3200" dirty="0" smtClean="0"/>
              <a:t>39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6741471" y="4366198"/>
            <a:ext cx="660612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40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en-US" altLang="zh-CN" sz="3200" dirty="0" smtClean="0"/>
              <a:t>52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7431172" y="4366198"/>
            <a:ext cx="597212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53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65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8063786" y="4366198"/>
            <a:ext cx="601784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66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72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8604448" y="5075178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门</a:t>
            </a:r>
            <a:endParaRPr lang="zh-CN" altLang="en-US" sz="3600" dirty="0"/>
          </a:p>
        </p:txBody>
      </p:sp>
      <p:sp>
        <p:nvSpPr>
          <p:cNvPr id="20" name="文本框 19"/>
          <p:cNvSpPr txBox="1"/>
          <p:nvPr/>
        </p:nvSpPr>
        <p:spPr>
          <a:xfrm>
            <a:off x="6473259" y="4365104"/>
            <a:ext cx="186973" cy="2063197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WPS 演示</Application>
  <PresentationFormat>全屏显示(4:3)</PresentationFormat>
  <Paragraphs>54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12</cp:revision>
  <dcterms:created xsi:type="dcterms:W3CDTF">2016-11-13T08:00:00Z</dcterms:created>
  <dcterms:modified xsi:type="dcterms:W3CDTF">2018-01-02T09:14:09Z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